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21534438" cy="15270163"/>
  <p:notesSz cx="6858000" cy="9144000"/>
  <p:defaultTextStyle>
    <a:defPPr>
      <a:defRPr lang="de-DE"/>
    </a:defPPr>
    <a:lvl1pPr marL="0" algn="l" defTabSz="1051359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1pPr>
    <a:lvl2pPr marL="1051359" algn="l" defTabSz="1051359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2pPr>
    <a:lvl3pPr marL="2102720" algn="l" defTabSz="1051359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3pPr>
    <a:lvl4pPr marL="3154079" algn="l" defTabSz="1051359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4pPr>
    <a:lvl5pPr marL="4205438" algn="l" defTabSz="1051359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5pPr>
    <a:lvl6pPr marL="5256799" algn="l" defTabSz="1051359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6pPr>
    <a:lvl7pPr marL="6308158" algn="l" defTabSz="1051359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7pPr>
    <a:lvl8pPr marL="7359517" algn="l" defTabSz="1051359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8pPr>
    <a:lvl9pPr marL="8410878" algn="l" defTabSz="1051359" rtl="0" eaLnBrk="1" latinLnBrk="0" hangingPunct="1">
      <a:defRPr sz="4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1" d="100"/>
          <a:sy n="71" d="100"/>
        </p:scale>
        <p:origin x="-1614" y="-96"/>
      </p:cViewPr>
      <p:guideLst>
        <p:guide orient="horz" pos="4810"/>
        <p:guide pos="678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615083" y="4743649"/>
            <a:ext cx="18304273" cy="3273187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230167" y="8653094"/>
            <a:ext cx="15074107" cy="390237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513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027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1540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2054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2567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3081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3595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4108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97797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06127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43031492" y="1445719"/>
            <a:ext cx="13350605" cy="30784224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968462" y="1445719"/>
            <a:ext cx="39704120" cy="30784224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54533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84216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01073" y="9812496"/>
            <a:ext cx="18304273" cy="3032824"/>
          </a:xfrm>
        </p:spPr>
        <p:txBody>
          <a:bodyPr anchor="t"/>
          <a:lstStyle>
            <a:lvl1pPr algn="l">
              <a:defRPr sz="93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701073" y="6472149"/>
            <a:ext cx="18304273" cy="3340347"/>
          </a:xfrm>
        </p:spPr>
        <p:txBody>
          <a:bodyPr anchor="b"/>
          <a:lstStyle>
            <a:lvl1pPr marL="0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1pPr>
            <a:lvl2pPr marL="1051359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2pPr>
            <a:lvl3pPr marL="210272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3154079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4205438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5256799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6308158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7359517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8410878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413164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968465" y="8419798"/>
            <a:ext cx="26525494" cy="23810144"/>
          </a:xfrm>
        </p:spPr>
        <p:txBody>
          <a:bodyPr/>
          <a:lstStyle>
            <a:lvl1pPr>
              <a:defRPr sz="6400"/>
            </a:lvl1pPr>
            <a:lvl2pPr>
              <a:defRPr sz="5500"/>
            </a:lvl2pPr>
            <a:lvl3pPr>
              <a:defRPr sz="4600"/>
            </a:lvl3pPr>
            <a:lvl4pPr>
              <a:defRPr sz="4200"/>
            </a:lvl4pPr>
            <a:lvl5pPr>
              <a:defRPr sz="4200"/>
            </a:lvl5pPr>
            <a:lvl6pPr>
              <a:defRPr sz="4200"/>
            </a:lvl6pPr>
            <a:lvl7pPr>
              <a:defRPr sz="4200"/>
            </a:lvl7pPr>
            <a:lvl8pPr>
              <a:defRPr sz="4200"/>
            </a:lvl8pPr>
            <a:lvl9pPr>
              <a:defRPr sz="4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9852864" y="8419798"/>
            <a:ext cx="26529231" cy="23810144"/>
          </a:xfrm>
        </p:spPr>
        <p:txBody>
          <a:bodyPr/>
          <a:lstStyle>
            <a:lvl1pPr>
              <a:defRPr sz="6400"/>
            </a:lvl1pPr>
            <a:lvl2pPr>
              <a:defRPr sz="5500"/>
            </a:lvl2pPr>
            <a:lvl3pPr>
              <a:defRPr sz="4600"/>
            </a:lvl3pPr>
            <a:lvl4pPr>
              <a:defRPr sz="4200"/>
            </a:lvl4pPr>
            <a:lvl5pPr>
              <a:defRPr sz="4200"/>
            </a:lvl5pPr>
            <a:lvl6pPr>
              <a:defRPr sz="4200"/>
            </a:lvl6pPr>
            <a:lvl7pPr>
              <a:defRPr sz="4200"/>
            </a:lvl7pPr>
            <a:lvl8pPr>
              <a:defRPr sz="4200"/>
            </a:lvl8pPr>
            <a:lvl9pPr>
              <a:defRPr sz="4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29024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76723" y="611516"/>
            <a:ext cx="19380994" cy="2545027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76722" y="3418115"/>
            <a:ext cx="9514783" cy="1424508"/>
          </a:xfrm>
        </p:spPr>
        <p:txBody>
          <a:bodyPr anchor="b"/>
          <a:lstStyle>
            <a:lvl1pPr marL="0" indent="0">
              <a:buNone/>
              <a:defRPr sz="5500" b="1"/>
            </a:lvl1pPr>
            <a:lvl2pPr marL="1051359" indent="0">
              <a:buNone/>
              <a:defRPr sz="4600" b="1"/>
            </a:lvl2pPr>
            <a:lvl3pPr marL="2102720" indent="0">
              <a:buNone/>
              <a:defRPr sz="4200" b="1"/>
            </a:lvl3pPr>
            <a:lvl4pPr marL="3154079" indent="0">
              <a:buNone/>
              <a:defRPr sz="3600" b="1"/>
            </a:lvl4pPr>
            <a:lvl5pPr marL="4205438" indent="0">
              <a:buNone/>
              <a:defRPr sz="3600" b="1"/>
            </a:lvl5pPr>
            <a:lvl6pPr marL="5256799" indent="0">
              <a:buNone/>
              <a:defRPr sz="3600" b="1"/>
            </a:lvl6pPr>
            <a:lvl7pPr marL="6308158" indent="0">
              <a:buNone/>
              <a:defRPr sz="3600" b="1"/>
            </a:lvl7pPr>
            <a:lvl8pPr marL="7359517" indent="0">
              <a:buNone/>
              <a:defRPr sz="3600" b="1"/>
            </a:lvl8pPr>
            <a:lvl9pPr marL="8410878" indent="0">
              <a:buNone/>
              <a:defRPr sz="3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76722" y="4842622"/>
            <a:ext cx="9514783" cy="8798019"/>
          </a:xfrm>
        </p:spPr>
        <p:txBody>
          <a:bodyPr/>
          <a:lstStyle>
            <a:lvl1pPr>
              <a:defRPr sz="5500"/>
            </a:lvl1pPr>
            <a:lvl2pPr>
              <a:defRPr sz="4600"/>
            </a:lvl2pPr>
            <a:lvl3pPr>
              <a:defRPr sz="4200"/>
            </a:lvl3pPr>
            <a:lvl4pPr>
              <a:defRPr sz="3600"/>
            </a:lvl4pPr>
            <a:lvl5pPr>
              <a:defRPr sz="3600"/>
            </a:lvl5pPr>
            <a:lvl6pPr>
              <a:defRPr sz="3600"/>
            </a:lvl6pPr>
            <a:lvl7pPr>
              <a:defRPr sz="3600"/>
            </a:lvl7pPr>
            <a:lvl8pPr>
              <a:defRPr sz="3600"/>
            </a:lvl8pPr>
            <a:lvl9pPr>
              <a:defRPr sz="3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0939197" y="3418115"/>
            <a:ext cx="9518521" cy="1424508"/>
          </a:xfrm>
        </p:spPr>
        <p:txBody>
          <a:bodyPr anchor="b"/>
          <a:lstStyle>
            <a:lvl1pPr marL="0" indent="0">
              <a:buNone/>
              <a:defRPr sz="5500" b="1"/>
            </a:lvl1pPr>
            <a:lvl2pPr marL="1051359" indent="0">
              <a:buNone/>
              <a:defRPr sz="4600" b="1"/>
            </a:lvl2pPr>
            <a:lvl3pPr marL="2102720" indent="0">
              <a:buNone/>
              <a:defRPr sz="4200" b="1"/>
            </a:lvl3pPr>
            <a:lvl4pPr marL="3154079" indent="0">
              <a:buNone/>
              <a:defRPr sz="3600" b="1"/>
            </a:lvl4pPr>
            <a:lvl5pPr marL="4205438" indent="0">
              <a:buNone/>
              <a:defRPr sz="3600" b="1"/>
            </a:lvl5pPr>
            <a:lvl6pPr marL="5256799" indent="0">
              <a:buNone/>
              <a:defRPr sz="3600" b="1"/>
            </a:lvl6pPr>
            <a:lvl7pPr marL="6308158" indent="0">
              <a:buNone/>
              <a:defRPr sz="3600" b="1"/>
            </a:lvl7pPr>
            <a:lvl8pPr marL="7359517" indent="0">
              <a:buNone/>
              <a:defRPr sz="3600" b="1"/>
            </a:lvl8pPr>
            <a:lvl9pPr marL="8410878" indent="0">
              <a:buNone/>
              <a:defRPr sz="3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0939197" y="4842622"/>
            <a:ext cx="9518521" cy="8798019"/>
          </a:xfrm>
        </p:spPr>
        <p:txBody>
          <a:bodyPr/>
          <a:lstStyle>
            <a:lvl1pPr>
              <a:defRPr sz="5500"/>
            </a:lvl1pPr>
            <a:lvl2pPr>
              <a:defRPr sz="4600"/>
            </a:lvl2pPr>
            <a:lvl3pPr>
              <a:defRPr sz="4200"/>
            </a:lvl3pPr>
            <a:lvl4pPr>
              <a:defRPr sz="3600"/>
            </a:lvl4pPr>
            <a:lvl5pPr>
              <a:defRPr sz="3600"/>
            </a:lvl5pPr>
            <a:lvl6pPr>
              <a:defRPr sz="3600"/>
            </a:lvl6pPr>
            <a:lvl7pPr>
              <a:defRPr sz="3600"/>
            </a:lvl7pPr>
            <a:lvl8pPr>
              <a:defRPr sz="3600"/>
            </a:lvl8pPr>
            <a:lvl9pPr>
              <a:defRPr sz="3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3664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6273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280548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76723" y="607979"/>
            <a:ext cx="7084682" cy="2587444"/>
          </a:xfrm>
        </p:spPr>
        <p:txBody>
          <a:bodyPr anchor="b"/>
          <a:lstStyle>
            <a:lvl1pPr algn="l">
              <a:defRPr sz="46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8419366" y="607981"/>
            <a:ext cx="12038350" cy="13032662"/>
          </a:xfrm>
        </p:spPr>
        <p:txBody>
          <a:bodyPr/>
          <a:lstStyle>
            <a:lvl1pPr>
              <a:defRPr sz="7400"/>
            </a:lvl1pPr>
            <a:lvl2pPr>
              <a:defRPr sz="6400"/>
            </a:lvl2pPr>
            <a:lvl3pPr>
              <a:defRPr sz="5500"/>
            </a:lvl3pPr>
            <a:lvl4pPr>
              <a:defRPr sz="4600"/>
            </a:lvl4pPr>
            <a:lvl5pPr>
              <a:defRPr sz="4600"/>
            </a:lvl5pPr>
            <a:lvl6pPr>
              <a:defRPr sz="4600"/>
            </a:lvl6pPr>
            <a:lvl7pPr>
              <a:defRPr sz="4600"/>
            </a:lvl7pPr>
            <a:lvl8pPr>
              <a:defRPr sz="4600"/>
            </a:lvl8pPr>
            <a:lvl9pPr>
              <a:defRPr sz="4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76723" y="3195425"/>
            <a:ext cx="7084682" cy="10445217"/>
          </a:xfrm>
        </p:spPr>
        <p:txBody>
          <a:bodyPr/>
          <a:lstStyle>
            <a:lvl1pPr marL="0" indent="0">
              <a:buNone/>
              <a:defRPr sz="3200"/>
            </a:lvl1pPr>
            <a:lvl2pPr marL="1051359" indent="0">
              <a:buNone/>
              <a:defRPr sz="2800"/>
            </a:lvl2pPr>
            <a:lvl3pPr marL="2102720" indent="0">
              <a:buNone/>
              <a:defRPr sz="2300"/>
            </a:lvl3pPr>
            <a:lvl4pPr marL="3154079" indent="0">
              <a:buNone/>
              <a:defRPr sz="2100"/>
            </a:lvl4pPr>
            <a:lvl5pPr marL="4205438" indent="0">
              <a:buNone/>
              <a:defRPr sz="2100"/>
            </a:lvl5pPr>
            <a:lvl6pPr marL="5256799" indent="0">
              <a:buNone/>
              <a:defRPr sz="2100"/>
            </a:lvl6pPr>
            <a:lvl7pPr marL="6308158" indent="0">
              <a:buNone/>
              <a:defRPr sz="2100"/>
            </a:lvl7pPr>
            <a:lvl8pPr marL="7359517" indent="0">
              <a:buNone/>
              <a:defRPr sz="2100"/>
            </a:lvl8pPr>
            <a:lvl9pPr marL="8410878" indent="0">
              <a:buNone/>
              <a:defRPr sz="21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24024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220901" y="10689115"/>
            <a:ext cx="12920663" cy="1261910"/>
          </a:xfrm>
        </p:spPr>
        <p:txBody>
          <a:bodyPr anchor="b"/>
          <a:lstStyle>
            <a:lvl1pPr algn="l">
              <a:defRPr sz="46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4220901" y="1364418"/>
            <a:ext cx="12920663" cy="9162098"/>
          </a:xfrm>
        </p:spPr>
        <p:txBody>
          <a:bodyPr/>
          <a:lstStyle>
            <a:lvl1pPr marL="0" indent="0">
              <a:buNone/>
              <a:defRPr sz="7400"/>
            </a:lvl1pPr>
            <a:lvl2pPr marL="1051359" indent="0">
              <a:buNone/>
              <a:defRPr sz="6400"/>
            </a:lvl2pPr>
            <a:lvl3pPr marL="2102720" indent="0">
              <a:buNone/>
              <a:defRPr sz="5500"/>
            </a:lvl3pPr>
            <a:lvl4pPr marL="3154079" indent="0">
              <a:buNone/>
              <a:defRPr sz="4600"/>
            </a:lvl4pPr>
            <a:lvl5pPr marL="4205438" indent="0">
              <a:buNone/>
              <a:defRPr sz="4600"/>
            </a:lvl5pPr>
            <a:lvl6pPr marL="5256799" indent="0">
              <a:buNone/>
              <a:defRPr sz="4600"/>
            </a:lvl6pPr>
            <a:lvl7pPr marL="6308158" indent="0">
              <a:buNone/>
              <a:defRPr sz="4600"/>
            </a:lvl7pPr>
            <a:lvl8pPr marL="7359517" indent="0">
              <a:buNone/>
              <a:defRPr sz="4600"/>
            </a:lvl8pPr>
            <a:lvl9pPr marL="8410878" indent="0">
              <a:buNone/>
              <a:defRPr sz="46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220901" y="11951025"/>
            <a:ext cx="12920663" cy="1792123"/>
          </a:xfrm>
        </p:spPr>
        <p:txBody>
          <a:bodyPr/>
          <a:lstStyle>
            <a:lvl1pPr marL="0" indent="0">
              <a:buNone/>
              <a:defRPr sz="3200"/>
            </a:lvl1pPr>
            <a:lvl2pPr marL="1051359" indent="0">
              <a:buNone/>
              <a:defRPr sz="2800"/>
            </a:lvl2pPr>
            <a:lvl3pPr marL="2102720" indent="0">
              <a:buNone/>
              <a:defRPr sz="2300"/>
            </a:lvl3pPr>
            <a:lvl4pPr marL="3154079" indent="0">
              <a:buNone/>
              <a:defRPr sz="2100"/>
            </a:lvl4pPr>
            <a:lvl5pPr marL="4205438" indent="0">
              <a:buNone/>
              <a:defRPr sz="2100"/>
            </a:lvl5pPr>
            <a:lvl6pPr marL="5256799" indent="0">
              <a:buNone/>
              <a:defRPr sz="2100"/>
            </a:lvl6pPr>
            <a:lvl7pPr marL="6308158" indent="0">
              <a:buNone/>
              <a:defRPr sz="2100"/>
            </a:lvl7pPr>
            <a:lvl8pPr marL="7359517" indent="0">
              <a:buNone/>
              <a:defRPr sz="2100"/>
            </a:lvl8pPr>
            <a:lvl9pPr marL="8410878" indent="0">
              <a:buNone/>
              <a:defRPr sz="21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088811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076723" y="611516"/>
            <a:ext cx="19380994" cy="2545027"/>
          </a:xfrm>
          <a:prstGeom prst="rect">
            <a:avLst/>
          </a:prstGeom>
        </p:spPr>
        <p:txBody>
          <a:bodyPr vert="horz" lIns="210272" tIns="105137" rIns="210272" bIns="105137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76723" y="3563039"/>
            <a:ext cx="19380994" cy="10077602"/>
          </a:xfrm>
          <a:prstGeom prst="rect">
            <a:avLst/>
          </a:prstGeom>
        </p:spPr>
        <p:txBody>
          <a:bodyPr vert="horz" lIns="210272" tIns="105137" rIns="210272" bIns="105137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076723" y="14153181"/>
            <a:ext cx="5024702" cy="812994"/>
          </a:xfrm>
          <a:prstGeom prst="rect">
            <a:avLst/>
          </a:prstGeom>
        </p:spPr>
        <p:txBody>
          <a:bodyPr vert="horz" lIns="210272" tIns="105137" rIns="210272" bIns="105137" rtlCol="0" anchor="ctr"/>
          <a:lstStyle>
            <a:lvl1pPr algn="l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F19F62-C027-D246-9533-70106FD6C8F2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7357601" y="14153181"/>
            <a:ext cx="6819238" cy="812994"/>
          </a:xfrm>
          <a:prstGeom prst="rect">
            <a:avLst/>
          </a:prstGeom>
        </p:spPr>
        <p:txBody>
          <a:bodyPr vert="horz" lIns="210272" tIns="105137" rIns="210272" bIns="105137" rtlCol="0" anchor="ctr"/>
          <a:lstStyle>
            <a:lvl1pPr algn="ct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5433015" y="14153181"/>
            <a:ext cx="5024702" cy="812994"/>
          </a:xfrm>
          <a:prstGeom prst="rect">
            <a:avLst/>
          </a:prstGeom>
        </p:spPr>
        <p:txBody>
          <a:bodyPr vert="horz" lIns="210272" tIns="105137" rIns="210272" bIns="105137" rtlCol="0" anchor="ctr"/>
          <a:lstStyle>
            <a:lvl1pPr algn="r">
              <a:defRPr sz="2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F7DD28-E720-3C4C-BA88-60B98BE56E1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59232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51359" rtl="0" eaLnBrk="1" latinLnBrk="0" hangingPunct="1">
        <a:spcBef>
          <a:spcPct val="0"/>
        </a:spcBef>
        <a:buNone/>
        <a:defRPr sz="10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88520" indent="-788520" algn="l" defTabSz="1051359" rtl="0" eaLnBrk="1" latinLnBrk="0" hangingPunct="1">
        <a:spcBef>
          <a:spcPct val="20000"/>
        </a:spcBef>
        <a:buFont typeface="Arial"/>
        <a:buChar char="•"/>
        <a:defRPr sz="7400" kern="1200">
          <a:solidFill>
            <a:schemeClr val="tx1"/>
          </a:solidFill>
          <a:latin typeface="+mn-lt"/>
          <a:ea typeface="+mn-ea"/>
          <a:cs typeface="+mn-cs"/>
        </a:defRPr>
      </a:lvl1pPr>
      <a:lvl2pPr marL="1708460" indent="-657100" algn="l" defTabSz="1051359" rtl="0" eaLnBrk="1" latinLnBrk="0" hangingPunct="1">
        <a:spcBef>
          <a:spcPct val="20000"/>
        </a:spcBef>
        <a:buFont typeface="Arial"/>
        <a:buChar char="–"/>
        <a:defRPr sz="6400" kern="1200">
          <a:solidFill>
            <a:schemeClr val="tx1"/>
          </a:solidFill>
          <a:latin typeface="+mn-lt"/>
          <a:ea typeface="+mn-ea"/>
          <a:cs typeface="+mn-cs"/>
        </a:defRPr>
      </a:lvl2pPr>
      <a:lvl3pPr marL="2628400" indent="-525680" algn="l" defTabSz="1051359" rtl="0" eaLnBrk="1" latinLnBrk="0" hangingPunct="1">
        <a:spcBef>
          <a:spcPct val="20000"/>
        </a:spcBef>
        <a:buFont typeface="Arial"/>
        <a:buChar char="•"/>
        <a:defRPr sz="5500" kern="1200">
          <a:solidFill>
            <a:schemeClr val="tx1"/>
          </a:solidFill>
          <a:latin typeface="+mn-lt"/>
          <a:ea typeface="+mn-ea"/>
          <a:cs typeface="+mn-cs"/>
        </a:defRPr>
      </a:lvl3pPr>
      <a:lvl4pPr marL="3679759" indent="-525680" algn="l" defTabSz="1051359" rtl="0" eaLnBrk="1" latinLnBrk="0" hangingPunct="1">
        <a:spcBef>
          <a:spcPct val="20000"/>
        </a:spcBef>
        <a:buFont typeface="Arial"/>
        <a:buChar char="–"/>
        <a:defRPr sz="4600" kern="1200">
          <a:solidFill>
            <a:schemeClr val="tx1"/>
          </a:solidFill>
          <a:latin typeface="+mn-lt"/>
          <a:ea typeface="+mn-ea"/>
          <a:cs typeface="+mn-cs"/>
        </a:defRPr>
      </a:lvl4pPr>
      <a:lvl5pPr marL="4731120" indent="-525680" algn="l" defTabSz="1051359" rtl="0" eaLnBrk="1" latinLnBrk="0" hangingPunct="1">
        <a:spcBef>
          <a:spcPct val="20000"/>
        </a:spcBef>
        <a:buFont typeface="Arial"/>
        <a:buChar char="»"/>
        <a:defRPr sz="4600" kern="1200">
          <a:solidFill>
            <a:schemeClr val="tx1"/>
          </a:solidFill>
          <a:latin typeface="+mn-lt"/>
          <a:ea typeface="+mn-ea"/>
          <a:cs typeface="+mn-cs"/>
        </a:defRPr>
      </a:lvl5pPr>
      <a:lvl6pPr marL="5782479" indent="-525680" algn="l" defTabSz="1051359" rtl="0" eaLnBrk="1" latinLnBrk="0" hangingPunct="1">
        <a:spcBef>
          <a:spcPct val="20000"/>
        </a:spcBef>
        <a:buFont typeface="Arial"/>
        <a:buChar char="•"/>
        <a:defRPr sz="4600" kern="1200">
          <a:solidFill>
            <a:schemeClr val="tx1"/>
          </a:solidFill>
          <a:latin typeface="+mn-lt"/>
          <a:ea typeface="+mn-ea"/>
          <a:cs typeface="+mn-cs"/>
        </a:defRPr>
      </a:lvl6pPr>
      <a:lvl7pPr marL="6833839" indent="-525680" algn="l" defTabSz="1051359" rtl="0" eaLnBrk="1" latinLnBrk="0" hangingPunct="1">
        <a:spcBef>
          <a:spcPct val="20000"/>
        </a:spcBef>
        <a:buFont typeface="Arial"/>
        <a:buChar char="•"/>
        <a:defRPr sz="4600" kern="1200">
          <a:solidFill>
            <a:schemeClr val="tx1"/>
          </a:solidFill>
          <a:latin typeface="+mn-lt"/>
          <a:ea typeface="+mn-ea"/>
          <a:cs typeface="+mn-cs"/>
        </a:defRPr>
      </a:lvl7pPr>
      <a:lvl8pPr marL="7885199" indent="-525680" algn="l" defTabSz="1051359" rtl="0" eaLnBrk="1" latinLnBrk="0" hangingPunct="1">
        <a:spcBef>
          <a:spcPct val="20000"/>
        </a:spcBef>
        <a:buFont typeface="Arial"/>
        <a:buChar char="•"/>
        <a:defRPr sz="4600" kern="1200">
          <a:solidFill>
            <a:schemeClr val="tx1"/>
          </a:solidFill>
          <a:latin typeface="+mn-lt"/>
          <a:ea typeface="+mn-ea"/>
          <a:cs typeface="+mn-cs"/>
        </a:defRPr>
      </a:lvl8pPr>
      <a:lvl9pPr marL="8936558" indent="-525680" algn="l" defTabSz="1051359" rtl="0" eaLnBrk="1" latinLnBrk="0" hangingPunct="1">
        <a:spcBef>
          <a:spcPct val="20000"/>
        </a:spcBef>
        <a:buFont typeface="Arial"/>
        <a:buChar char="•"/>
        <a:defRPr sz="4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1051359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51359" algn="l" defTabSz="1051359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2pPr>
      <a:lvl3pPr marL="2102720" algn="l" defTabSz="1051359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3pPr>
      <a:lvl4pPr marL="3154079" algn="l" defTabSz="1051359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4pPr>
      <a:lvl5pPr marL="4205438" algn="l" defTabSz="1051359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5pPr>
      <a:lvl6pPr marL="5256799" algn="l" defTabSz="1051359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6pPr>
      <a:lvl7pPr marL="6308158" algn="l" defTabSz="1051359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7pPr>
      <a:lvl8pPr marL="7359517" algn="l" defTabSz="1051359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8pPr>
      <a:lvl9pPr marL="8410878" algn="l" defTabSz="1051359" rtl="0" eaLnBrk="1" latinLnBrk="0" hangingPunct="1">
        <a:defRPr sz="4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Acryl_A2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1526500" cy="15265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35711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 descr="Acryl_A2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1526500" cy="15265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250289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5</cp:revision>
  <dcterms:created xsi:type="dcterms:W3CDTF">2014-11-25T12:35:25Z</dcterms:created>
  <dcterms:modified xsi:type="dcterms:W3CDTF">2015-07-06T09:13:44Z</dcterms:modified>
</cp:coreProperties>
</file>

<file path=docProps/thumbnail.jpeg>
</file>